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13305E-26B9-45EC-B0AF-3A8676078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42093-F362-43C3-9FFA-B7383845D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BC57E-A35F-40B6-97A6-6E5F911378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4CEF8-F27A-47D9-87D4-F917F65569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59AD2-BEFE-4AB3-A8BE-A4624CF42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64311-0927-4925-B03D-BF62F86588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9020-3EFB-40CE-9A51-CC1C4D9CC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1112-BAAE-40E2-A53D-3393DA45E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270AE-7F8F-4F46-BBFB-A5F1ACAA6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DC37-7B50-4665-BAF3-2C00A4B34D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65AF4-9153-4BAE-9E25-B1EC4B6481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83CAE-DF36-424F-AF9D-3A51ED29F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4D951-9853-40CD-8645-6CA6B74FD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C906-F0A7-4A8E-A60E-28BB3C9D6D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B574F-97E8-4626-8C47-8CA587F8C6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EAB7-217F-453C-A238-FFA7B5BBD7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5E8B4-79B2-4022-9E5C-85C5C4BF7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51AB2-E9A3-4087-AF39-99FEAC0DC5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FE0E8-9A99-4B50-B7D7-E65ED52A7B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E684-9F7B-4AED-B0B2-4DFF0DB51C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5C8F-DE95-4394-80B8-1530EF0E9B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B06C5-65E6-447E-AE2A-A88573CC7E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CBEC5C-8707-4436-B209-30C147A2C3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7D3995-461F-4EA4-A755-3945C334E0F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676456" cy="1470025"/>
          </a:xfrm>
        </p:spPr>
        <p:txBody>
          <a:bodyPr/>
          <a:lstStyle/>
          <a:p>
            <a:r>
              <a:rPr lang="uk-UA" sz="4000" b="1" dirty="0" smtClean="0"/>
              <a:t>ЕКОЛОГО-НАТУРАЛІСТИЧНИЙ НАПРЯМОК</a:t>
            </a:r>
            <a:endParaRPr lang="ru-RU" sz="4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uk-UA" b="1" dirty="0" smtClean="0"/>
              <a:t>ВАРЯЗЬКА ЗШ </a:t>
            </a:r>
          </a:p>
          <a:p>
            <a:r>
              <a:rPr lang="uk-UA" b="1" dirty="0" smtClean="0"/>
              <a:t>І-ІІІ СТУПЕНІВ</a:t>
            </a:r>
          </a:p>
          <a:p>
            <a:r>
              <a:rPr lang="uk-UA" b="1" dirty="0" smtClean="0"/>
              <a:t>2012-2013 н. 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Тиждень «Вчимося заповідати»</a:t>
            </a:r>
            <a:endParaRPr lang="ru-RU" smtClean="0"/>
          </a:p>
        </p:txBody>
      </p:sp>
      <p:pic>
        <p:nvPicPr>
          <p:cNvPr id="10243" name="Picture 2" descr="P1250126"/>
          <p:cNvPicPr>
            <a:picLocks noChangeAspect="1" noChangeArrowheads="1"/>
          </p:cNvPicPr>
          <p:nvPr/>
        </p:nvPicPr>
        <p:blipFill>
          <a:blip r:embed="rId2" cstate="print"/>
          <a:srcRect t="10965" b="30298"/>
          <a:stretch>
            <a:fillRect/>
          </a:stretch>
        </p:blipFill>
        <p:spPr bwMode="auto">
          <a:xfrm>
            <a:off x="785813" y="2143125"/>
            <a:ext cx="8059737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Ландшафтний дизайн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uk-UA" dirty="0" smtClean="0"/>
              <a:t>Осіння підготовка </a:t>
            </a:r>
            <a:endParaRPr lang="uk-UA" dirty="0"/>
          </a:p>
        </p:txBody>
      </p:sp>
      <p:pic>
        <p:nvPicPr>
          <p:cNvPr id="7170" name="Picture 2" descr="C:\Users\Надя\Desktop\робочий\GOODRAM\НАДЯ\приб, натур., клас\PA310044.JPG"/>
          <p:cNvPicPr>
            <a:picLocks noChangeAspect="1" noChangeArrowheads="1"/>
          </p:cNvPicPr>
          <p:nvPr/>
        </p:nvPicPr>
        <p:blipFill>
          <a:blip r:embed="rId2" cstate="print"/>
          <a:srcRect l="19816" t="19413" r="28267"/>
          <a:stretch>
            <a:fillRect/>
          </a:stretch>
        </p:blipFill>
        <p:spPr bwMode="auto">
          <a:xfrm>
            <a:off x="611560" y="1484784"/>
            <a:ext cx="3096344" cy="3604646"/>
          </a:xfrm>
          <a:prstGeom prst="rect">
            <a:avLst/>
          </a:prstGeom>
          <a:noFill/>
        </p:spPr>
      </p:pic>
      <p:pic>
        <p:nvPicPr>
          <p:cNvPr id="7171" name="Picture 3" descr="C:\Users\Надя\Desktop\PA31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134121" cy="3100591"/>
          </a:xfrm>
          <a:prstGeom prst="rect">
            <a:avLst/>
          </a:prstGeom>
          <a:noFill/>
        </p:spPr>
      </p:pic>
      <p:pic>
        <p:nvPicPr>
          <p:cNvPr id="7172" name="Picture 4" descr="C:\Users\Надя\Desktop\робочий\GOODRAM\НАДЯ\приб, натур., клас\PA31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9397"/>
            <a:ext cx="4278137" cy="3208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творчої групи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Вивчення природних умов місцевості</a:t>
            </a:r>
          </a:p>
          <a:p>
            <a:r>
              <a:rPr lang="uk-UA" dirty="0" smtClean="0"/>
              <a:t>Ознайомлення з рекомендаціями щодо створення альпійської гірки</a:t>
            </a:r>
          </a:p>
          <a:p>
            <a:r>
              <a:rPr lang="uk-UA" dirty="0" smtClean="0"/>
              <a:t>Підбір рослин для альпійської гірки</a:t>
            </a:r>
          </a:p>
          <a:p>
            <a:r>
              <a:rPr lang="uk-UA" dirty="0" smtClean="0"/>
              <a:t>Посів насіння на розсаду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Підготовчі роботи</a:t>
            </a:r>
            <a:endParaRPr lang="uk-UA" dirty="0"/>
          </a:p>
        </p:txBody>
      </p:sp>
      <p:pic>
        <p:nvPicPr>
          <p:cNvPr id="8194" name="Picture 2" descr="C:\Users\Надя\Desktop\робочий\Новая папка\DCIM\118___04\IMG_1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264363" cy="2448272"/>
          </a:xfrm>
          <a:prstGeom prst="rect">
            <a:avLst/>
          </a:prstGeom>
          <a:noFill/>
        </p:spPr>
      </p:pic>
      <p:pic>
        <p:nvPicPr>
          <p:cNvPr id="8195" name="Picture 3" descr="C:\Users\Надя\Desktop\робочий\Новая папка\DCIM\118___04\IMG_1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06896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Закладання альпійської гірки</a:t>
            </a:r>
            <a:endParaRPr lang="uk-UA" dirty="0"/>
          </a:p>
        </p:txBody>
      </p:sp>
      <p:pic>
        <p:nvPicPr>
          <p:cNvPr id="9218" name="Picture 2" descr="C:\Users\Надя\Desktop\робочий\Новая папка\DCIM\118___04\IMG_1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44416" cy="2808312"/>
          </a:xfrm>
          <a:prstGeom prst="rect">
            <a:avLst/>
          </a:prstGeom>
          <a:noFill/>
        </p:spPr>
      </p:pic>
      <p:pic>
        <p:nvPicPr>
          <p:cNvPr id="9219" name="Picture 3" descr="C:\Users\Надя\Desktop\робочий\Новая папка\DCIM\118___04\IMG_1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3552394" cy="2664296"/>
          </a:xfrm>
          <a:prstGeom prst="rect">
            <a:avLst/>
          </a:prstGeom>
          <a:noFill/>
        </p:spPr>
      </p:pic>
      <p:pic>
        <p:nvPicPr>
          <p:cNvPr id="9220" name="Picture 4" descr="C:\Users\Надя\Desktop\робочий\Новая папка\DCIM\118___04\IMG_1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Успіхи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916832"/>
            <a:ext cx="4040188" cy="3951288"/>
          </a:xfrm>
        </p:spPr>
        <p:txBody>
          <a:bodyPr/>
          <a:lstStyle/>
          <a:p>
            <a:r>
              <a:rPr lang="uk-UA" dirty="0" err="1" smtClean="0"/>
              <a:t>Цьона</a:t>
            </a:r>
            <a:r>
              <a:rPr lang="uk-UA" dirty="0" smtClean="0"/>
              <a:t> Галина, 11 клас призер обласної олімпіади з екології</a:t>
            </a:r>
          </a:p>
          <a:p>
            <a:r>
              <a:rPr lang="uk-UA" dirty="0" err="1" smtClean="0"/>
              <a:t>Городецька</a:t>
            </a:r>
            <a:r>
              <a:rPr lang="uk-UA" dirty="0" smtClean="0"/>
              <a:t> Анна, 6 клас – переможець обласного конкурсу </a:t>
            </a:r>
            <a:r>
              <a:rPr lang="uk-UA" dirty="0" err="1" smtClean="0"/>
              <a:t>“Юний</a:t>
            </a:r>
            <a:r>
              <a:rPr lang="uk-UA" dirty="0" smtClean="0"/>
              <a:t> </a:t>
            </a:r>
            <a:r>
              <a:rPr lang="uk-UA" dirty="0" err="1" smtClean="0"/>
              <a:t>дослідник”</a:t>
            </a:r>
            <a:endParaRPr lang="uk-UA" dirty="0" smtClean="0"/>
          </a:p>
          <a:p>
            <a:r>
              <a:rPr lang="uk-UA" dirty="0" err="1" smtClean="0"/>
              <a:t>Цьона</a:t>
            </a:r>
            <a:r>
              <a:rPr lang="uk-UA" dirty="0" smtClean="0"/>
              <a:t> Галина, </a:t>
            </a:r>
            <a:r>
              <a:rPr lang="uk-UA" dirty="0" err="1" smtClean="0"/>
              <a:t>Городецька</a:t>
            </a:r>
            <a:r>
              <a:rPr lang="uk-UA" dirty="0" smtClean="0"/>
              <a:t> Анна – учасники районної конференції </a:t>
            </a:r>
            <a:r>
              <a:rPr lang="uk-UA" dirty="0" err="1" smtClean="0"/>
              <a:t>“Дотик</a:t>
            </a:r>
            <a:r>
              <a:rPr lang="uk-UA" dirty="0" smtClean="0"/>
              <a:t> природи - 2013” 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err="1" smtClean="0"/>
              <a:t>Цьона</a:t>
            </a:r>
            <a:r>
              <a:rPr lang="uk-UA" dirty="0" smtClean="0"/>
              <a:t> Галина – призер обласної конференції </a:t>
            </a:r>
            <a:r>
              <a:rPr lang="uk-UA" dirty="0" err="1" smtClean="0"/>
              <a:t>“Дотик</a:t>
            </a:r>
            <a:r>
              <a:rPr lang="uk-UA" dirty="0" smtClean="0"/>
              <a:t> природи - 2013”</a:t>
            </a:r>
            <a:endParaRPr lang="uk-UA" dirty="0"/>
          </a:p>
        </p:txBody>
      </p:sp>
      <p:pic>
        <p:nvPicPr>
          <p:cNvPr id="10242" name="Picture 2" descr="C:\Users\Надя\Desktop\IMG_1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404664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Реалізовані проекти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uk-UA" dirty="0" smtClean="0"/>
              <a:t>Сходинки доброти до природи</a:t>
            </a:r>
          </a:p>
          <a:p>
            <a:r>
              <a:rPr lang="uk-UA" dirty="0" smtClean="0"/>
              <a:t>Ландшафтний дизайн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Квітковий вернісаж – 2012</a:t>
            </a:r>
          </a:p>
        </p:txBody>
      </p:sp>
      <p:pic>
        <p:nvPicPr>
          <p:cNvPr id="1027" name="Picture 3" descr="C:\Users\Надя\Desktop\робочий\GOODRAM\НАДЯ\квітк. в. 2011\P9110014.JPG"/>
          <p:cNvPicPr>
            <a:picLocks noChangeAspect="1" noChangeArrowheads="1"/>
          </p:cNvPicPr>
          <p:nvPr/>
        </p:nvPicPr>
        <p:blipFill>
          <a:blip r:embed="rId2" cstate="print"/>
          <a:srcRect r="5316"/>
          <a:stretch>
            <a:fillRect/>
          </a:stretch>
        </p:blipFill>
        <p:spPr bwMode="auto">
          <a:xfrm rot="15652919">
            <a:off x="-90445" y="3269548"/>
            <a:ext cx="3046975" cy="2413736"/>
          </a:xfrm>
          <a:prstGeom prst="rect">
            <a:avLst/>
          </a:prstGeom>
          <a:noFill/>
        </p:spPr>
      </p:pic>
      <p:pic>
        <p:nvPicPr>
          <p:cNvPr id="1028" name="Picture 4" descr="C:\Users\Надя\Desktop\робочий\GOODRAM\НАДЯ\квітк. в. 2011\P911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181" y="2276872"/>
            <a:ext cx="2524819" cy="3366126"/>
          </a:xfrm>
          <a:prstGeom prst="rect">
            <a:avLst/>
          </a:prstGeom>
          <a:noFill/>
        </p:spPr>
      </p:pic>
      <p:pic>
        <p:nvPicPr>
          <p:cNvPr id="1029" name="Picture 5" descr="C:\Users\Надя\Desktop\робочий\GOODRAM\НАДЯ\квітк. в. 2011\P9110016.JPG"/>
          <p:cNvPicPr>
            <a:picLocks noChangeAspect="1" noChangeArrowheads="1"/>
          </p:cNvPicPr>
          <p:nvPr/>
        </p:nvPicPr>
        <p:blipFill>
          <a:blip r:embed="rId4" cstate="print"/>
          <a:srcRect l="19830" t="3321" r="13767" b="16198"/>
          <a:stretch>
            <a:fillRect/>
          </a:stretch>
        </p:blipFill>
        <p:spPr bwMode="auto">
          <a:xfrm>
            <a:off x="3491880" y="3789040"/>
            <a:ext cx="2808312" cy="2553011"/>
          </a:xfrm>
          <a:prstGeom prst="rect">
            <a:avLst/>
          </a:prstGeom>
          <a:noFill/>
        </p:spPr>
      </p:pic>
      <p:pic>
        <p:nvPicPr>
          <p:cNvPr id="1030" name="Picture 6" descr="E:\GOODRAM\фото щкола\P9142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556792"/>
            <a:ext cx="288006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Юний дослідник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060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Надя\Desktop\робочий\Новая папка\DCIM\116___02\IMG_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552395" cy="2664296"/>
          </a:xfrm>
          <a:prstGeom prst="rect">
            <a:avLst/>
          </a:prstGeom>
          <a:noFill/>
        </p:spPr>
      </p:pic>
      <p:pic>
        <p:nvPicPr>
          <p:cNvPr id="2051" name="Picture 3" descr="C:\Users\Надя\Desktop\робочий\Новая папка\DCIM\116___02\IMG_1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429000"/>
            <a:ext cx="3972949" cy="297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Збережемо ялинки</a:t>
            </a:r>
            <a:endParaRPr lang="uk-UA" dirty="0"/>
          </a:p>
        </p:txBody>
      </p:sp>
      <p:pic>
        <p:nvPicPr>
          <p:cNvPr id="4" name="Picture 3" descr="C:\Documents and Settings\Admin\Рабочий стол\фото таня\04012012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2438400" cy="2116138"/>
          </a:xfrm>
          <a:prstGeom prst="rect">
            <a:avLst/>
          </a:prstGeom>
          <a:noFill/>
          <a:ln w="76200" cmpd="tri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5" name="Picture 1" descr="PB26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84272"/>
            <a:ext cx="1872208" cy="249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B26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19798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B26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556792"/>
            <a:ext cx="2448272" cy="326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4012012091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l="12088" t="10847" r="19987" b="847"/>
          <a:stretch>
            <a:fillRect/>
          </a:stretch>
        </p:blipFill>
        <p:spPr>
          <a:xfrm rot="870068">
            <a:off x="4568306" y="4483906"/>
            <a:ext cx="2816225" cy="2054225"/>
          </a:xfrm>
          <a:noFill/>
          <a:ln w="57150" cmpd="thickThin">
            <a:solidFill>
              <a:srgbClr val="00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Нагодуй	 пташку</a:t>
            </a:r>
            <a:endParaRPr lang="uk-UA" dirty="0"/>
          </a:p>
        </p:txBody>
      </p:sp>
      <p:pic>
        <p:nvPicPr>
          <p:cNvPr id="3075" name="Picture 3" descr="C:\Users\Надя\Desktop\робочий\Новая папка\DCIM\118___04\IMG_1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312368" cy="2484276"/>
          </a:xfrm>
          <a:prstGeom prst="rect">
            <a:avLst/>
          </a:prstGeom>
          <a:noFill/>
        </p:spPr>
      </p:pic>
      <p:pic>
        <p:nvPicPr>
          <p:cNvPr id="3076" name="Picture 4" descr="C:\Users\Надя\Desktop\робочий\Новая папка\DCIM\118___04\IMG_1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3672408" cy="2754306"/>
          </a:xfrm>
          <a:prstGeom prst="rect">
            <a:avLst/>
          </a:prstGeom>
          <a:noFill/>
        </p:spPr>
      </p:pic>
      <p:pic>
        <p:nvPicPr>
          <p:cNvPr id="3077" name="Picture 5" descr="C:\Users\Надя\Desktop\робочий\Новая папка\DCIM\118___04\IMG_1068.JPG"/>
          <p:cNvPicPr>
            <a:picLocks noChangeAspect="1" noChangeArrowheads="1"/>
          </p:cNvPicPr>
          <p:nvPr/>
        </p:nvPicPr>
        <p:blipFill>
          <a:blip r:embed="rId4" cstate="print"/>
          <a:srcRect l="10428" t="5214" r="13969" b="934"/>
          <a:stretch>
            <a:fillRect/>
          </a:stretch>
        </p:blipFill>
        <p:spPr bwMode="auto">
          <a:xfrm>
            <a:off x="2555776" y="3645024"/>
            <a:ext cx="3096344" cy="2882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Прибери планету</a:t>
            </a:r>
            <a:endParaRPr lang="uk-UA" dirty="0"/>
          </a:p>
        </p:txBody>
      </p:sp>
      <p:pic>
        <p:nvPicPr>
          <p:cNvPr id="4098" name="Picture 2" descr="C:\Users\Надя\Desktop\робочий\Новая папка\DCIM\118___04\IMG_1144.JPG"/>
          <p:cNvPicPr>
            <a:picLocks noChangeAspect="1" noChangeArrowheads="1"/>
          </p:cNvPicPr>
          <p:nvPr/>
        </p:nvPicPr>
        <p:blipFill>
          <a:blip r:embed="rId2" cstate="print"/>
          <a:srcRect l="7653" t="28572" r="12755" b="2041"/>
          <a:stretch>
            <a:fillRect/>
          </a:stretch>
        </p:blipFill>
        <p:spPr bwMode="auto">
          <a:xfrm>
            <a:off x="251520" y="1124744"/>
            <a:ext cx="3744416" cy="2448272"/>
          </a:xfrm>
          <a:prstGeom prst="rect">
            <a:avLst/>
          </a:prstGeom>
          <a:noFill/>
        </p:spPr>
      </p:pic>
      <p:pic>
        <p:nvPicPr>
          <p:cNvPr id="4099" name="Picture 3" descr="C:\Users\Надя\Desktop\робочий\Новая папка\DCIM\118___04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6834">
            <a:off x="5983021" y="1345617"/>
            <a:ext cx="3338973" cy="2504230"/>
          </a:xfrm>
          <a:prstGeom prst="rect">
            <a:avLst/>
          </a:prstGeom>
          <a:noFill/>
        </p:spPr>
      </p:pic>
      <p:pic>
        <p:nvPicPr>
          <p:cNvPr id="4100" name="Picture 4" descr="C:\Users\Надя\Desktop\робочий\Новая папка\DCIM\118___04\IMG_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131840" cy="2348880"/>
          </a:xfrm>
          <a:prstGeom prst="rect">
            <a:avLst/>
          </a:prstGeom>
          <a:noFill/>
        </p:spPr>
      </p:pic>
      <p:pic>
        <p:nvPicPr>
          <p:cNvPr id="4101" name="Picture 5" descr="C:\Users\Надя\Desktop\робочий\Новая папка\DCIM\118___04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1703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Посади дерево</a:t>
            </a:r>
            <a:endParaRPr lang="uk-UA" dirty="0"/>
          </a:p>
        </p:txBody>
      </p:sp>
      <p:pic>
        <p:nvPicPr>
          <p:cNvPr id="5122" name="Picture 2" descr="C:\Users\Надя\Desktop\робочий\Новая папка\DCIM\118___04\IMG_1143.JPG"/>
          <p:cNvPicPr>
            <a:picLocks noChangeAspect="1" noChangeArrowheads="1"/>
          </p:cNvPicPr>
          <p:nvPr/>
        </p:nvPicPr>
        <p:blipFill>
          <a:blip r:embed="rId2" cstate="print"/>
          <a:srcRect l="19615" t="10769" r="16923" b="9231"/>
          <a:stretch>
            <a:fillRect/>
          </a:stretch>
        </p:blipFill>
        <p:spPr bwMode="auto">
          <a:xfrm>
            <a:off x="0" y="1484784"/>
            <a:ext cx="3960440" cy="3744416"/>
          </a:xfrm>
          <a:prstGeom prst="rect">
            <a:avLst/>
          </a:prstGeom>
          <a:noFill/>
        </p:spPr>
      </p:pic>
      <p:pic>
        <p:nvPicPr>
          <p:cNvPr id="5123" name="Picture 3" descr="C:\Users\Надя\Desktop\робочий\Новая папка\DCIM\118___04\IMG_1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94997">
            <a:off x="4260021" y="2396915"/>
            <a:ext cx="4707576" cy="3530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Дотик природи – </a:t>
            </a:r>
            <a:r>
              <a:rPr lang="uk-UA" dirty="0" smtClean="0"/>
              <a:t>2013</a:t>
            </a:r>
            <a:endParaRPr lang="uk-UA" dirty="0"/>
          </a:p>
        </p:txBody>
      </p:sp>
      <p:pic>
        <p:nvPicPr>
          <p:cNvPr id="6146" name="Picture 2" descr="C:\Users\Надя\Desktop\IMG_1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754814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blue_flower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Light-blue_flower</Template>
  <TotalTime>103</TotalTime>
  <Words>125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Light-blue_flower</vt:lpstr>
      <vt:lpstr>Специальное оформление</vt:lpstr>
      <vt:lpstr>ЕКОЛОГО-НАТУРАЛІСТИЧНИЙ НАПРЯМОК</vt:lpstr>
      <vt:lpstr>Реалізовані проекти</vt:lpstr>
      <vt:lpstr>Квітковий вернісаж – 2012</vt:lpstr>
      <vt:lpstr>Юний дослідник</vt:lpstr>
      <vt:lpstr>        Збережемо ялинки</vt:lpstr>
      <vt:lpstr>Нагодуй  пташку</vt:lpstr>
      <vt:lpstr>Прибери планету</vt:lpstr>
      <vt:lpstr>Посади дерево</vt:lpstr>
      <vt:lpstr>Дотик природи – 2013</vt:lpstr>
      <vt:lpstr>Тиждень «Вчимося заповідати»</vt:lpstr>
      <vt:lpstr>Ландшафтний дизайн</vt:lpstr>
      <vt:lpstr>Робота творчої групи</vt:lpstr>
      <vt:lpstr>Підготовчі роботи</vt:lpstr>
      <vt:lpstr>Закладання альпійської гірки</vt:lpstr>
      <vt:lpstr>Успіхи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ЕКОЛОГО-НАТУРАЛІСТИЧНИЙ НАПРЯМОК</dc:title>
  <dc:creator>Admin</dc:creator>
  <cp:lastModifiedBy>Admin</cp:lastModifiedBy>
  <cp:revision>12</cp:revision>
  <dcterms:created xsi:type="dcterms:W3CDTF">2013-06-10T15:57:05Z</dcterms:created>
  <dcterms:modified xsi:type="dcterms:W3CDTF">2013-10-09T17:39:57Z</dcterms:modified>
</cp:coreProperties>
</file>