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3" r:id="rId8"/>
    <p:sldId id="274" r:id="rId9"/>
    <p:sldId id="27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2C588F-A28D-49F4-AF02-041B1928957F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2FBD82-4971-4A7E-B778-A999E8287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Еколого-натуралістичний напрям розвитку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Варязька ЗШ І-ІІІ ступенів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Предметні олімпіади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районних</a:t>
            </a:r>
            <a:r>
              <a:rPr lang="ru-RU" dirty="0" smtClean="0"/>
              <a:t> </a:t>
            </a:r>
            <a:r>
              <a:rPr lang="ru-RU" dirty="0" err="1" smtClean="0"/>
              <a:t>олімпіад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Біологія</a:t>
            </a:r>
            <a:r>
              <a:rPr lang="ru-RU" dirty="0" smtClean="0"/>
              <a:t> – </a:t>
            </a:r>
            <a:r>
              <a:rPr lang="ru-RU" dirty="0" err="1" smtClean="0"/>
              <a:t>Цьона</a:t>
            </a:r>
            <a:r>
              <a:rPr lang="ru-RU" dirty="0" smtClean="0"/>
              <a:t> Галина</a:t>
            </a:r>
          </a:p>
          <a:p>
            <a:r>
              <a:rPr lang="ru-RU" dirty="0" err="1" smtClean="0"/>
              <a:t>Екологія</a:t>
            </a:r>
            <a:r>
              <a:rPr lang="ru-RU" dirty="0" smtClean="0"/>
              <a:t> – Бойчук </a:t>
            </a:r>
            <a:r>
              <a:rPr lang="ru-RU" dirty="0" err="1" smtClean="0"/>
              <a:t>Павло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 – 2 </a:t>
            </a:r>
            <a:r>
              <a:rPr lang="ru-RU" dirty="0" err="1" smtClean="0"/>
              <a:t>місце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Палюшинський</a:t>
            </a:r>
            <a:r>
              <a:rPr lang="ru-RU" dirty="0" smtClean="0"/>
              <a:t> Роман 11 </a:t>
            </a:r>
            <a:r>
              <a:rPr lang="ru-RU" dirty="0" err="1" smtClean="0"/>
              <a:t>клас</a:t>
            </a:r>
            <a:r>
              <a:rPr lang="ru-RU" dirty="0" smtClean="0"/>
              <a:t> – 3 </a:t>
            </a:r>
            <a:r>
              <a:rPr lang="ru-RU" dirty="0" err="1" smtClean="0"/>
              <a:t>місце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Призер </a:t>
            </a:r>
            <a:r>
              <a:rPr lang="ru-RU" dirty="0" err="1" smtClean="0"/>
              <a:t>обласної</a:t>
            </a:r>
            <a:r>
              <a:rPr lang="ru-RU" dirty="0" smtClean="0"/>
              <a:t> </a:t>
            </a:r>
            <a:r>
              <a:rPr lang="ru-RU" dirty="0" err="1" smtClean="0"/>
              <a:t>олімпіади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БОЙЧУК ПАВЛО 10 </a:t>
            </a:r>
            <a:r>
              <a:rPr lang="ru-RU" dirty="0" err="1" smtClean="0"/>
              <a:t>клас</a:t>
            </a:r>
            <a:r>
              <a:rPr lang="ru-RU" dirty="0" smtClean="0"/>
              <a:t> – 3 </a:t>
            </a:r>
            <a:r>
              <a:rPr lang="ru-RU" dirty="0" err="1" smtClean="0"/>
              <a:t>місце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uk-UA" dirty="0" smtClean="0"/>
              <a:t>Живий куточок.      Годівничка</a:t>
            </a:r>
            <a:endParaRPr lang="ru-RU" dirty="0"/>
          </a:p>
        </p:txBody>
      </p:sp>
      <p:pic>
        <p:nvPicPr>
          <p:cNvPr id="3" name="Picture 4" descr="D:\фото1\живий куточок\PA170024.JPG"/>
          <p:cNvPicPr>
            <a:picLocks noChangeAspect="1" noChangeArrowheads="1"/>
          </p:cNvPicPr>
          <p:nvPr/>
        </p:nvPicPr>
        <p:blipFill>
          <a:blip r:embed="rId2" cstate="print"/>
          <a:srcRect l="25121" t="26197"/>
          <a:stretch>
            <a:fillRect/>
          </a:stretch>
        </p:blipFill>
        <p:spPr bwMode="auto">
          <a:xfrm>
            <a:off x="428596" y="1000108"/>
            <a:ext cx="2928959" cy="2165350"/>
          </a:xfrm>
          <a:prstGeom prst="rect">
            <a:avLst/>
          </a:prstGeom>
          <a:noFill/>
        </p:spPr>
      </p:pic>
      <p:pic>
        <p:nvPicPr>
          <p:cNvPr id="4" name="Picture 3" descr="D:\фото1\живий куточок\PB200614.JPG"/>
          <p:cNvPicPr>
            <a:picLocks noChangeAspect="1" noChangeArrowheads="1"/>
          </p:cNvPicPr>
          <p:nvPr/>
        </p:nvPicPr>
        <p:blipFill>
          <a:blip r:embed="rId3" cstate="print"/>
          <a:srcRect t="7291" r="3862" b="14583"/>
          <a:stretch>
            <a:fillRect/>
          </a:stretch>
        </p:blipFill>
        <p:spPr bwMode="auto">
          <a:xfrm>
            <a:off x="357158" y="3571876"/>
            <a:ext cx="3516335" cy="2143140"/>
          </a:xfrm>
          <a:prstGeom prst="rect">
            <a:avLst/>
          </a:prstGeom>
          <a:noFill/>
        </p:spPr>
      </p:pic>
      <p:pic>
        <p:nvPicPr>
          <p:cNvPr id="5" name="Picture 2" descr="D:\фото1\живий куточок\PA17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3657600" cy="2743200"/>
          </a:xfrm>
          <a:prstGeom prst="rect">
            <a:avLst/>
          </a:prstGeom>
          <a:noFill/>
        </p:spPr>
      </p:pic>
      <p:pic>
        <p:nvPicPr>
          <p:cNvPr id="4098" name="Picture 2" descr="D:\Надя!\з робочого столу\годівничка\P2232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45535"/>
            <a:ext cx="3482978" cy="2612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Природа і фантазія</a:t>
            </a:r>
            <a:endParaRPr lang="ru-RU" dirty="0"/>
          </a:p>
        </p:txBody>
      </p:sp>
      <p:pic>
        <p:nvPicPr>
          <p:cNvPr id="8194" name="Picture 2" descr="D:\фото1\шкіл.свята\прир.і.фант\2010\P315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6846" y="2982539"/>
            <a:ext cx="3523961" cy="2643206"/>
          </a:xfrm>
          <a:prstGeom prst="rect">
            <a:avLst/>
          </a:prstGeom>
          <a:noFill/>
        </p:spPr>
      </p:pic>
      <p:pic>
        <p:nvPicPr>
          <p:cNvPr id="8195" name="Picture 3" descr="D:\фото1\шкіл.свята\прир.і.фант\2009\P12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69568"/>
            <a:ext cx="3857652" cy="289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Дитяча фотографія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ВЕСЕЛА СІМЕЙКА</a:t>
            </a:r>
          </a:p>
          <a:p>
            <a:pPr algn="ctr">
              <a:buNone/>
            </a:pPr>
            <a:r>
              <a:rPr lang="uk-UA" dirty="0" smtClean="0"/>
              <a:t>ГАВІЛЕЙ ГАЛИНА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9218" name="Picture 2" descr="D:\фото1\моя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4505920" cy="337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МІЖНАРОДНІ ПРИРОДНИЧІ КОНКУРСИ</a:t>
            </a:r>
            <a:endParaRPr lang="uk-UA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58204" cy="5330968"/>
          </a:xfrm>
        </p:spPr>
        <p:txBody>
          <a:bodyPr/>
          <a:lstStyle/>
          <a:p>
            <a:r>
              <a:rPr lang="uk-UA" dirty="0" err="1" smtClean="0"/>
              <a:t>“Осінній</a:t>
            </a:r>
            <a:r>
              <a:rPr lang="uk-UA" dirty="0" smtClean="0"/>
              <a:t> </a:t>
            </a:r>
            <a:r>
              <a:rPr lang="uk-UA" dirty="0" err="1" smtClean="0"/>
              <a:t>колосок”</a:t>
            </a:r>
            <a:endParaRPr lang="uk-UA" dirty="0" smtClean="0"/>
          </a:p>
          <a:p>
            <a:r>
              <a:rPr lang="uk-UA" dirty="0" err="1" smtClean="0"/>
              <a:t>“Колосок</a:t>
            </a:r>
            <a:r>
              <a:rPr lang="uk-UA" dirty="0" smtClean="0"/>
              <a:t> </a:t>
            </a:r>
            <a:r>
              <a:rPr lang="uk-UA" dirty="0" err="1" smtClean="0"/>
              <a:t>весняний”</a:t>
            </a:r>
            <a:endParaRPr lang="uk-UA" dirty="0" smtClean="0"/>
          </a:p>
          <a:p>
            <a:r>
              <a:rPr lang="uk-UA" dirty="0" err="1" smtClean="0"/>
              <a:t>“Геліантус”</a:t>
            </a:r>
            <a:endParaRPr lang="uk-UA" dirty="0"/>
          </a:p>
        </p:txBody>
      </p:sp>
      <p:pic>
        <p:nvPicPr>
          <p:cNvPr id="10" name="Рисунок 9" descr="C:\Users\Оля\Desktop\PB27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357430"/>
            <a:ext cx="5113353" cy="3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Проекти, над якими </a:t>
            </a:r>
            <a:r>
              <a:rPr lang="uk-UA" dirty="0" smtClean="0"/>
              <a:t>працювали у 2011-2012 </a:t>
            </a:r>
            <a:r>
              <a:rPr lang="uk-UA" smtClean="0"/>
              <a:t>навчальному році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4800" dirty="0" err="1" smtClean="0"/>
              <a:t>“</a:t>
            </a:r>
            <a:r>
              <a:rPr lang="uk-UA" sz="4800" b="1" dirty="0" err="1" smtClean="0"/>
              <a:t>Екологічний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клуб”</a:t>
            </a:r>
            <a:endParaRPr lang="uk-UA" sz="4800" b="1" dirty="0" smtClean="0"/>
          </a:p>
          <a:p>
            <a:pPr algn="ctr"/>
            <a:r>
              <a:rPr lang="uk-UA" sz="4800" b="1" dirty="0" err="1" smtClean="0"/>
              <a:t>“Кабінет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біології”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ПЛАН   РОБОТИ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ЕКОЛОГІЧНОГО КЛУБУ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rmAutofit fontScale="25000" lnSpcReduction="20000"/>
          </a:bodyPr>
          <a:lstStyle/>
          <a:p>
            <a:r>
              <a:rPr lang="uk-UA" sz="5600" dirty="0" smtClean="0"/>
              <a:t>1. Жовтень</a:t>
            </a:r>
            <a:endParaRPr lang="ru-RU" sz="5600" dirty="0" smtClean="0"/>
          </a:p>
          <a:p>
            <a:r>
              <a:rPr lang="uk-UA" sz="5600" dirty="0" smtClean="0"/>
              <a:t>Вступне засідання клубу</a:t>
            </a:r>
            <a:endParaRPr lang="ru-RU" sz="5600" dirty="0" smtClean="0"/>
          </a:p>
          <a:p>
            <a:r>
              <a:rPr lang="uk-UA" sz="5600" dirty="0" smtClean="0"/>
              <a:t>2. Листопад</a:t>
            </a:r>
            <a:endParaRPr lang="ru-RU" sz="5600" dirty="0" smtClean="0"/>
          </a:p>
          <a:p>
            <a:r>
              <a:rPr lang="uk-UA" sz="5600" dirty="0" smtClean="0"/>
              <a:t>Складання плану роботи клубу</a:t>
            </a:r>
            <a:endParaRPr lang="ru-RU" sz="5600" dirty="0" smtClean="0"/>
          </a:p>
          <a:p>
            <a:r>
              <a:rPr lang="uk-UA" sz="5600" dirty="0" smtClean="0"/>
              <a:t>3. Грудень</a:t>
            </a:r>
            <a:endParaRPr lang="ru-RU" sz="5600" dirty="0" smtClean="0"/>
          </a:p>
          <a:p>
            <a:r>
              <a:rPr lang="uk-UA" sz="5600" dirty="0" smtClean="0"/>
              <a:t>Організація екологічної експедиції «Малі річки – життя України»</a:t>
            </a:r>
          </a:p>
          <a:p>
            <a:r>
              <a:rPr lang="uk-UA" sz="5600" dirty="0" smtClean="0"/>
              <a:t>Акція </a:t>
            </a:r>
            <a:r>
              <a:rPr lang="uk-UA" sz="5600" dirty="0" err="1" smtClean="0"/>
              <a:t>“Збережемо</a:t>
            </a:r>
            <a:r>
              <a:rPr lang="uk-UA" sz="5600" dirty="0" smtClean="0"/>
              <a:t> </a:t>
            </a:r>
            <a:r>
              <a:rPr lang="uk-UA" sz="5600" dirty="0" err="1" smtClean="0"/>
              <a:t>ялинки”</a:t>
            </a:r>
            <a:endParaRPr lang="ru-RU" sz="5600" dirty="0" smtClean="0"/>
          </a:p>
          <a:p>
            <a:r>
              <a:rPr lang="uk-UA" sz="5600" dirty="0" smtClean="0"/>
              <a:t>4. Січень</a:t>
            </a:r>
            <a:endParaRPr lang="ru-RU" sz="5600" dirty="0" smtClean="0"/>
          </a:p>
          <a:p>
            <a:r>
              <a:rPr lang="uk-UA" sz="5600" dirty="0" smtClean="0"/>
              <a:t>Участь в акції «Годівничка»</a:t>
            </a:r>
            <a:endParaRPr lang="ru-RU" sz="5600" dirty="0" smtClean="0"/>
          </a:p>
          <a:p>
            <a:r>
              <a:rPr lang="uk-UA" sz="5600" dirty="0" smtClean="0"/>
              <a:t>5. Лютий</a:t>
            </a:r>
            <a:endParaRPr lang="ru-RU" sz="5600" dirty="0" smtClean="0"/>
          </a:p>
          <a:p>
            <a:r>
              <a:rPr lang="uk-UA" sz="5600" dirty="0" smtClean="0"/>
              <a:t>Створення презентацій «Птахи України»</a:t>
            </a:r>
            <a:endParaRPr lang="ru-RU" sz="5600" dirty="0" smtClean="0"/>
          </a:p>
          <a:p>
            <a:r>
              <a:rPr lang="uk-UA" sz="5600" dirty="0" smtClean="0"/>
              <a:t>6.  Березень</a:t>
            </a:r>
            <a:endParaRPr lang="ru-RU" sz="5600" dirty="0" smtClean="0"/>
          </a:p>
          <a:p>
            <a:r>
              <a:rPr lang="uk-UA" sz="5600" dirty="0" smtClean="0"/>
              <a:t>Знайомство з рослинами-первоцвітами</a:t>
            </a:r>
            <a:endParaRPr lang="ru-RU" sz="5600" dirty="0" smtClean="0"/>
          </a:p>
          <a:p>
            <a:r>
              <a:rPr lang="uk-UA" sz="5600" dirty="0" smtClean="0"/>
              <a:t>7. Квітень</a:t>
            </a:r>
            <a:endParaRPr lang="ru-RU" sz="5600" dirty="0" smtClean="0"/>
          </a:p>
          <a:p>
            <a:r>
              <a:rPr lang="uk-UA" sz="5600" dirty="0" smtClean="0"/>
              <a:t>Презентація дослідницької роботи</a:t>
            </a:r>
            <a:endParaRPr lang="ru-RU" sz="5600" dirty="0" smtClean="0"/>
          </a:p>
          <a:p>
            <a:r>
              <a:rPr lang="uk-UA" sz="5600" dirty="0" smtClean="0"/>
              <a:t>8. Травень</a:t>
            </a:r>
            <a:endParaRPr lang="ru-RU" sz="5600" dirty="0" smtClean="0"/>
          </a:p>
          <a:p>
            <a:r>
              <a:rPr lang="uk-UA" sz="5600" dirty="0" smtClean="0"/>
              <a:t>Звіт про роботу клубу</a:t>
            </a:r>
            <a:endParaRPr lang="ru-RU" sz="5600" dirty="0" smtClean="0"/>
          </a:p>
          <a:p>
            <a:r>
              <a:rPr lang="uk-UA" sz="5600" dirty="0" smtClean="0"/>
              <a:t>Актив клубу</a:t>
            </a:r>
            <a:endParaRPr lang="ru-RU" sz="5600" dirty="0" smtClean="0"/>
          </a:p>
          <a:p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38138"/>
          </a:xfrm>
        </p:spPr>
        <p:txBody>
          <a:bodyPr>
            <a:normAutofit/>
          </a:bodyPr>
          <a:lstStyle/>
          <a:p>
            <a:r>
              <a:rPr lang="uk-UA" dirty="0" smtClean="0"/>
              <a:t>Малі річки – </a:t>
            </a:r>
            <a:br>
              <a:rPr lang="uk-UA" dirty="0" smtClean="0"/>
            </a:br>
            <a:r>
              <a:rPr lang="uk-UA" dirty="0" smtClean="0"/>
              <a:t>життя України          Збережемо ялинки   </a:t>
            </a:r>
            <a:endParaRPr lang="ru-RU" dirty="0"/>
          </a:p>
        </p:txBody>
      </p:sp>
      <p:pic>
        <p:nvPicPr>
          <p:cNvPr id="1027" name="Picture 3" descr="D:\фото1\проекти\малі річки\PB0200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772816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D:\фото1\проекти\ялинка\PB26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46848" y="244604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 </a:t>
            </a:r>
            <a:r>
              <a:rPr lang="uk-UA" dirty="0" err="1" smtClean="0"/>
              <a:t>“Годівничка”</a:t>
            </a:r>
            <a:endParaRPr lang="ru-RU" dirty="0"/>
          </a:p>
        </p:txBody>
      </p:sp>
      <p:pic>
        <p:nvPicPr>
          <p:cNvPr id="2050" name="Picture 2" descr="D:\фото1\годівничка\2012\P20100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2392" y="2158008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D:\фото1\годівничка\2012\P201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2" descr="D:\фото1\годівничка\2012\P201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/>
          <a:lstStyle/>
          <a:p>
            <a:pPr algn="ctr"/>
            <a:r>
              <a:rPr lang="uk-UA" dirty="0" smtClean="0"/>
              <a:t>Кабінет біології</a:t>
            </a:r>
            <a:br>
              <a:rPr lang="uk-UA" dirty="0" smtClean="0"/>
            </a:br>
            <a:r>
              <a:rPr lang="uk-UA" dirty="0" smtClean="0"/>
              <a:t>квітковий вернісаж-2011</a:t>
            </a:r>
            <a:endParaRPr lang="ru-RU" dirty="0"/>
          </a:p>
        </p:txBody>
      </p:sp>
      <p:pic>
        <p:nvPicPr>
          <p:cNvPr id="5" name="Содержимое 4" descr="C:\Users\Оля\Desktop\P9150390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571612"/>
            <a:ext cx="29037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esktop\P9100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256"/>
            <a:ext cx="3571900" cy="23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Рабочий стол\квітк. в. 2011\P9130036.JPG"/>
          <p:cNvPicPr>
            <a:picLocks noChangeAspect="1" noChangeArrowheads="1"/>
          </p:cNvPicPr>
          <p:nvPr/>
        </p:nvPicPr>
        <p:blipFill>
          <a:blip r:embed="rId4" cstate="print"/>
          <a:srcRect l="22465" t="19659" r="11658" b="13272"/>
          <a:stretch>
            <a:fillRect/>
          </a:stretch>
        </p:blipFill>
        <p:spPr bwMode="auto">
          <a:xfrm>
            <a:off x="5645270" y="1571612"/>
            <a:ext cx="271294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Експедиція </a:t>
            </a:r>
            <a:r>
              <a:rPr lang="uk-UA" dirty="0" err="1" smtClean="0"/>
              <a:t>“Малі</a:t>
            </a:r>
            <a:r>
              <a:rPr lang="uk-UA" dirty="0" smtClean="0"/>
              <a:t> річки – життя </a:t>
            </a:r>
            <a:r>
              <a:rPr lang="uk-UA" dirty="0" err="1" smtClean="0"/>
              <a:t>україни”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проект </a:t>
            </a:r>
            <a:r>
              <a:rPr lang="uk-UA" dirty="0" err="1" smtClean="0"/>
              <a:t>“чиста</a:t>
            </a:r>
            <a:r>
              <a:rPr lang="uk-UA" dirty="0" smtClean="0"/>
              <a:t> </a:t>
            </a:r>
            <a:r>
              <a:rPr lang="uk-UA" dirty="0" err="1" smtClean="0"/>
              <a:t>балтика”</a:t>
            </a:r>
            <a:endParaRPr lang="uk-UA" dirty="0"/>
          </a:p>
        </p:txBody>
      </p:sp>
      <p:pic>
        <p:nvPicPr>
          <p:cNvPr id="3074" name="Picture 2" descr="D:\Рабочий стол\еколог. проект річка\PB02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142993" cy="2357454"/>
          </a:xfrm>
          <a:prstGeom prst="rect">
            <a:avLst/>
          </a:prstGeom>
          <a:noFill/>
        </p:spPr>
      </p:pic>
      <p:pic>
        <p:nvPicPr>
          <p:cNvPr id="3075" name="Picture 3" descr="D:\Рабочий стол\еколог. проект річка\PB02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3197226" cy="2398132"/>
          </a:xfrm>
          <a:prstGeom prst="rect">
            <a:avLst/>
          </a:prstGeom>
          <a:noFill/>
        </p:spPr>
      </p:pic>
      <p:pic>
        <p:nvPicPr>
          <p:cNvPr id="3076" name="Picture 4" descr="D:\Рабочий стол\еколог. проект річка\PA29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15224" y="2457082"/>
            <a:ext cx="4227367" cy="317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uk-UA" dirty="0" smtClean="0"/>
              <a:t>Осіння підготовка шкільної садиби</a:t>
            </a:r>
            <a:endParaRPr lang="uk-UA" dirty="0"/>
          </a:p>
        </p:txBody>
      </p:sp>
      <p:pic>
        <p:nvPicPr>
          <p:cNvPr id="5" name="Picture 3" descr="D:\фото1\дизайн\PB05059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4197357" cy="3148297"/>
          </a:xfrm>
          <a:prstGeom prst="rect">
            <a:avLst/>
          </a:prstGeom>
          <a:noFill/>
        </p:spPr>
      </p:pic>
      <p:pic>
        <p:nvPicPr>
          <p:cNvPr id="6" name="Picture 2" descr="D:\фото1\дизайн\PA31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3702992" cy="277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uk-UA" dirty="0" smtClean="0"/>
              <a:t>Екологічна стежка</a:t>
            </a:r>
            <a:endParaRPr lang="uk-UA" dirty="0"/>
          </a:p>
        </p:txBody>
      </p:sp>
      <p:pic>
        <p:nvPicPr>
          <p:cNvPr id="5" name="Picture 2" descr="D:\фото1\тюльпанове дерево\P518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71546"/>
            <a:ext cx="5357850" cy="4018744"/>
          </a:xfrm>
          <a:prstGeom prst="rect">
            <a:avLst/>
          </a:prstGeom>
          <a:noFill/>
        </p:spPr>
      </p:pic>
      <p:pic>
        <p:nvPicPr>
          <p:cNvPr id="2050" name="Picture 2" descr="D:\Надя!\З флешки\екологічна стежка проект\P5213415.JPG"/>
          <p:cNvPicPr>
            <a:picLocks noChangeAspect="1" noChangeArrowheads="1"/>
          </p:cNvPicPr>
          <p:nvPr/>
        </p:nvPicPr>
        <p:blipFill>
          <a:blip r:embed="rId3" cstate="print"/>
          <a:srcRect t="8204" r="22060"/>
          <a:stretch>
            <a:fillRect/>
          </a:stretch>
        </p:blipFill>
        <p:spPr bwMode="auto">
          <a:xfrm>
            <a:off x="642910" y="4071942"/>
            <a:ext cx="2714644" cy="239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185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Еколого-натуралістичний напрям розвитку </vt:lpstr>
      <vt:lpstr>Проекти, над якими працювали у 2011-2012 навчальному році</vt:lpstr>
      <vt:lpstr>ПЛАН   РОБОТИ ЕКОЛОГІЧНОГО КЛУБУ </vt:lpstr>
      <vt:lpstr>Малі річки –  життя України          Збережемо ялинки   </vt:lpstr>
      <vt:lpstr>Акція “Годівничка”</vt:lpstr>
      <vt:lpstr>Кабінет біології квітковий вернісаж-2011</vt:lpstr>
      <vt:lpstr>Експедиція “Малі річки – життя україни” проект “чиста балтика”</vt:lpstr>
      <vt:lpstr>Осіння підготовка шкільної садиби</vt:lpstr>
      <vt:lpstr>Екологічна стежка</vt:lpstr>
      <vt:lpstr>Предметні олімпіади</vt:lpstr>
      <vt:lpstr>Живий куточок.      Годівничка</vt:lpstr>
      <vt:lpstr>Природа і фантазія</vt:lpstr>
      <vt:lpstr>Дитяча фотографія</vt:lpstr>
      <vt:lpstr>МІЖНАРОДНІ ПРИРОДНИЧІ КОНКУРСИ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Еколого-натуралістичний напрям розвитку</dc:title>
  <dc:creator>Оля</dc:creator>
  <cp:lastModifiedBy>Admin</cp:lastModifiedBy>
  <cp:revision>13</cp:revision>
  <dcterms:created xsi:type="dcterms:W3CDTF">2012-06-07T00:58:34Z</dcterms:created>
  <dcterms:modified xsi:type="dcterms:W3CDTF">2013-10-09T17:37:43Z</dcterms:modified>
</cp:coreProperties>
</file>